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60" r:id="rId6"/>
    <p:sldId id="261" r:id="rId7"/>
    <p:sldId id="257" r:id="rId8"/>
    <p:sldId id="258" r:id="rId9"/>
    <p:sldId id="259" r:id="rId10"/>
    <p:sldId id="262" r:id="rId11"/>
    <p:sldId id="263" r:id="rId12"/>
    <p:sldId id="264" r:id="rId13"/>
    <p:sldId id="265" r:id="rId14"/>
    <p:sldId id="266" r:id="rId15"/>
    <p:sldId id="269" r:id="rId16"/>
    <p:sldId id="270" r:id="rId17"/>
    <p:sldId id="272" r:id="rId18"/>
    <p:sldId id="271" r:id="rId19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94C"/>
    <a:srgbClr val="FFFFFF"/>
    <a:srgbClr val="EAB200"/>
    <a:srgbClr val="F2F2F2"/>
    <a:srgbClr val="014067"/>
    <a:srgbClr val="3F3F3F"/>
    <a:srgbClr val="014E7D"/>
    <a:srgbClr val="013657"/>
    <a:srgbClr val="01456F"/>
    <a:srgbClr val="014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74" autoAdjust="0"/>
  </p:normalViewPr>
  <p:slideViewPr>
    <p:cSldViewPr snapToGrid="0" showGuides="1">
      <p:cViewPr varScale="1">
        <p:scale>
          <a:sx n="111" d="100"/>
          <a:sy n="111" d="100"/>
        </p:scale>
        <p:origin x="456" y="102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Planilha1!$A$2:$A$5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Planilha1!$B$2:$B$5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263-450F-BC10-1BCA5ABFD926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Planilha1!$A$2:$A$5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Planilha1!$C$2:$C$5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263-450F-BC10-1BCA5ABFD926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Planilha1!$A$2:$A$5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Planilha1!$D$2:$D$5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263-450F-BC10-1BCA5ABFD9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45652192"/>
        <c:axId val="339724016"/>
      </c:barChart>
      <c:valAx>
        <c:axId val="3397240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45652192"/>
        <c:crosses val="autoZero"/>
        <c:crossBetween val="between"/>
      </c:valAx>
      <c:catAx>
        <c:axId val="3456521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3397240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AD4671B-FCC0-4EAA-BB8E-E4BD79218EB5}" type="datetime1">
              <a:rPr lang="pt-BR" smtClean="0"/>
              <a:t>05/01/2024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jpg>
</file>

<file path=ppt/media/image3.jpg>
</file>

<file path=ppt/media/image4.jp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BA9AD4-3FF0-4D31-B3D2-33D322A576B2}" type="datetime1">
              <a:rPr lang="pt-BR" smtClean="0"/>
              <a:pPr/>
              <a:t>05/01/2024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ângulo Ret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Imagem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4" name="Título 1" title="Título">
            <a:extLst>
              <a:ext uri="{FF2B5EF4-FFF2-40B4-BE49-F238E27FC236}">
                <a16:creationId xmlns:a16="http://schemas.microsoft.com/office/drawing/2014/main" id="{3EDC840B-D044-4684-B801-4608D1C1FA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971900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5" name="Subtítulo 2" title="Subtítulo">
            <a:extLst>
              <a:ext uri="{FF2B5EF4-FFF2-40B4-BE49-F238E27FC236}">
                <a16:creationId xmlns:a16="http://schemas.microsoft.com/office/drawing/2014/main" id="{42568A23-A46A-4A25-A5B7-F9C7BB74BF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75182"/>
            <a:ext cx="4854339" cy="125757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sz="2000" b="0" i="0" spc="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subtítulo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A905715A-2A48-4D09-9297-46C5EB7DB9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0716426" y="371133"/>
            <a:ext cx="1067662" cy="113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ângulo Reto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5" name="Espaço Reservado para Imagem 31" title="Imagem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 dirty="0"/>
              <a:t>Inserir ou arrastar e soltar a imagem aqui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ítulo 1" title="Título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Adicionar Legenda Aqui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ângulo Ret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15BC2DD-64E6-4A46-8DB8-2F8A90A9C6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  <p:sp>
        <p:nvSpPr>
          <p:cNvPr id="13" name="Título 1" title="Título">
            <a:extLst>
              <a:ext uri="{FF2B5EF4-FFF2-40B4-BE49-F238E27FC236}">
                <a16:creationId xmlns:a16="http://schemas.microsoft.com/office/drawing/2014/main" id="{5B9DEA00-E33C-429D-A743-5208792B2C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971900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4" name="Subtítulo 2" title="Subtítulo">
            <a:extLst>
              <a:ext uri="{FF2B5EF4-FFF2-40B4-BE49-F238E27FC236}">
                <a16:creationId xmlns:a16="http://schemas.microsoft.com/office/drawing/2014/main" id="{57479BBE-F042-4FB9-A0DB-63260EC237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75182"/>
            <a:ext cx="4854339" cy="125757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sz="2000" b="0" i="0" spc="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subtítulo</a:t>
            </a:r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upo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Listra Diagonal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Conector Reto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33" name="Título 1" title="Título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B53BC0D-1D08-4D45-BADE-CE648CBB7B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upo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Listra Diagonal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elogramo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0" name="Paralelogramo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9B5C7283-DAB1-4E40-B9C1-683ACE6AA7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taq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6" y="1651044"/>
            <a:ext cx="6692245" cy="1889963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6CB13B52-716B-434D-91A1-17299CB147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  <p:sp>
        <p:nvSpPr>
          <p:cNvPr id="12" name="Espaço Reservado para Imagem 24">
            <a:extLst>
              <a:ext uri="{FF2B5EF4-FFF2-40B4-BE49-F238E27FC236}">
                <a16:creationId xmlns:a16="http://schemas.microsoft.com/office/drawing/2014/main" id="{B133F56C-219C-4C20-91A2-30C013CE82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60660" y="1736504"/>
            <a:ext cx="3901653" cy="452591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Imagem 24">
            <a:extLst>
              <a:ext uri="{FF2B5EF4-FFF2-40B4-BE49-F238E27FC236}">
                <a16:creationId xmlns:a16="http://schemas.microsoft.com/office/drawing/2014/main" id="{35999186-DC06-430F-A79D-8F692DF340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45136" y="3719427"/>
            <a:ext cx="2192237" cy="2542996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7" name="Espaço Reservado para Imagem 24">
            <a:extLst>
              <a:ext uri="{FF2B5EF4-FFF2-40B4-BE49-F238E27FC236}">
                <a16:creationId xmlns:a16="http://schemas.microsoft.com/office/drawing/2014/main" id="{BC0CAEB2-B68B-49A9-8EE5-A8F07A1AB7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29613" y="3719427"/>
            <a:ext cx="2192237" cy="2542996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8" name="Espaço Reservado para Imagem 24">
            <a:extLst>
              <a:ext uri="{FF2B5EF4-FFF2-40B4-BE49-F238E27FC236}">
                <a16:creationId xmlns:a16="http://schemas.microsoft.com/office/drawing/2014/main" id="{F8881D19-3F23-46E5-A145-AAE3CD5AC5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4090" y="3717781"/>
            <a:ext cx="2192237" cy="2542996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240022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riângulo Reto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Imagem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E3F1AB87-0564-4A6F-B183-D9DF4F70CB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070388" y="371133"/>
            <a:ext cx="713700" cy="756911"/>
          </a:xfrm>
          <a:prstGeom prst="rect">
            <a:avLst/>
          </a:prstGeom>
        </p:spPr>
      </p:pic>
      <p:sp>
        <p:nvSpPr>
          <p:cNvPr id="10" name="Título 1" title="Título">
            <a:extLst>
              <a:ext uri="{FF2B5EF4-FFF2-40B4-BE49-F238E27FC236}">
                <a16:creationId xmlns:a16="http://schemas.microsoft.com/office/drawing/2014/main" id="{3764DA52-F199-4BBE-A979-32FE359029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971900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30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1" name="Subtítulo 2" title="Subtítulo">
            <a:extLst>
              <a:ext uri="{FF2B5EF4-FFF2-40B4-BE49-F238E27FC236}">
                <a16:creationId xmlns:a16="http://schemas.microsoft.com/office/drawing/2014/main" id="{8308558F-ED2E-4BE0-994F-E9CB4FCA15D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75182"/>
            <a:ext cx="4854339" cy="233994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l">
              <a:buNone/>
              <a:defRPr sz="1600" b="0" i="0" spc="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subtítulo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 title="Marcadore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4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4" name="Triângulo Reto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ço Reservado para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2" name="Título 1" title="Título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 </a:t>
            </a:r>
          </a:p>
        </p:txBody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041F338-E688-46B1-BD08-46B74B103D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22144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riângulo Reto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Espaço Reservado para Conteúdo 2" title="Marcadore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4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2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ço Reservado para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19" name="Título 1" title="Título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 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A65278C-4A2A-4F5F-B88A-720B8FDFA6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22144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29" name="Espaço Reservado para Conteúdo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91665BF-7D25-49DE-9639-0389BB8E56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15" name="Espaço reservado para conteúdo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6CB13B52-716B-434D-91A1-17299CB147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8" name="Espaço Reservado para Texto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 rtl="0"/>
            <a:r>
              <a:rPr lang="pt-BR" noProof="0" dirty="0"/>
              <a:t>Editar estilos de texto Mestre</a:t>
            </a:r>
          </a:p>
        </p:txBody>
      </p:sp>
      <p:sp>
        <p:nvSpPr>
          <p:cNvPr id="20" name="Espaço Reservado para Texto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buNone/>
              <a:defRPr sz="20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1" name="Espaço reservado para conteúdo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24" name="Espaço reservado para conteúdo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E845B43A-FC97-4A7E-BC76-CC0078E046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18" name="Espaço Reservado para Conteúdo 3" title="Marcadore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pt-BR" noProof="0" dirty="0"/>
              <a:t>Editar estilos de texto Mestre</a:t>
            </a:r>
          </a:p>
          <a:p>
            <a:pPr lvl="1" rtl="0">
              <a:buClr>
                <a:schemeClr val="accent2"/>
              </a:buClr>
            </a:pPr>
            <a:r>
              <a:rPr lang="pt-BR" noProof="0" dirty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BR" noProof="0" dirty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BR" noProof="0" dirty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BR" noProof="0" dirty="0"/>
              <a:t>Quinto nível</a:t>
            </a:r>
          </a:p>
        </p:txBody>
      </p:sp>
      <p:sp>
        <p:nvSpPr>
          <p:cNvPr id="19" name="Espaço Reservado para Texto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0" name="Espaço Reservado para Conteúdo 5" title="Marcadore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pt-BR" noProof="0" dirty="0"/>
              <a:t>Editar estilos de texto Mestre</a:t>
            </a:r>
          </a:p>
          <a:p>
            <a:pPr lvl="1" rtl="0">
              <a:buClr>
                <a:schemeClr val="accent2"/>
              </a:buClr>
            </a:pPr>
            <a:r>
              <a:rPr lang="pt-BR" noProof="0" dirty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BR" noProof="0" dirty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BR" noProof="0" dirty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BR" noProof="0" dirty="0"/>
              <a:t>Quinto nível</a:t>
            </a:r>
          </a:p>
        </p:txBody>
      </p:sp>
      <p:sp>
        <p:nvSpPr>
          <p:cNvPr id="24" name="Espaço Reservado para Texto 4" title="Subtítulo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0EE6C74C-D1D6-4913-8A58-7CCC347412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o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Listra Diagonal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elogramo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3" name="Paralelogramo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34" name="Espaço Reservado para Texto 4" title="Subtítulo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dirty="0"/>
              <a:t>Texto aqui</a:t>
            </a:r>
          </a:p>
        </p:txBody>
      </p:sp>
      <p:sp>
        <p:nvSpPr>
          <p:cNvPr id="20" name="Espaço Reservado para Gráfico 2" title="Gráfico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0CF381C4-3F9A-4E3B-A23B-60D327BDAF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abela 11" title="Tabela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 dirty="0"/>
              <a:t>Clique no ícone para adicionar tabela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Listra Diagonal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elogramo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sp>
        <p:nvSpPr>
          <p:cNvPr id="37" name="Espaço Reservado para Texto 4" title="Subtítulo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Autofit/>
          </a:bodyPr>
          <a:lstStyle>
            <a:lvl1pPr>
              <a:defRPr sz="38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3C0C28C-3149-4CBB-AF3D-38A1FE137B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28083"/>
          <a:stretch/>
        </p:blipFill>
        <p:spPr>
          <a:xfrm>
            <a:off x="11461385" y="173379"/>
            <a:ext cx="509168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Título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2F9CD73-1D7F-499B-A990-57DDA843F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85" r:id="rId2"/>
    <p:sldLayoutId id="2147483706" r:id="rId3"/>
    <p:sldLayoutId id="2147483712" r:id="rId4"/>
    <p:sldLayoutId id="2147483713" r:id="rId5"/>
    <p:sldLayoutId id="2147483714" r:id="rId6"/>
    <p:sldLayoutId id="2147483708" r:id="rId7"/>
    <p:sldLayoutId id="2147483704" r:id="rId8"/>
    <p:sldLayoutId id="2147483689" r:id="rId9"/>
    <p:sldLayoutId id="2147483668" r:id="rId10"/>
    <p:sldLayoutId id="2147483711" r:id="rId11"/>
    <p:sldLayoutId id="2147483697" r:id="rId12"/>
    <p:sldLayoutId id="2147483692" r:id="rId13"/>
    <p:sldLayoutId id="2147483715" r:id="rId14"/>
    <p:sldLayoutId id="2147483707" r:id="rId15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IN" sz="3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2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jp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Espaço Reservado para Imagem 21">
            <a:extLst>
              <a:ext uri="{FF2B5EF4-FFF2-40B4-BE49-F238E27FC236}">
                <a16:creationId xmlns:a16="http://schemas.microsoft.com/office/drawing/2014/main" id="{6A5F9402-47DC-4010-846D-24F7A7A9919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821" r="22821"/>
          <a:stretch>
            <a:fillRect/>
          </a:stretch>
        </p:blipFill>
        <p:spPr/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CF0B2FF-916E-43F4-92FF-484FC55F91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Título da Apresentação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1E500E87-24E8-49C5-BEAB-16CD1C4ACC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Subtítulo, Unidade ou Setor</a:t>
            </a:r>
          </a:p>
          <a:p>
            <a:r>
              <a:rPr lang="pt-BR" dirty="0"/>
              <a:t>Data ou Mês</a:t>
            </a:r>
          </a:p>
        </p:txBody>
      </p:sp>
    </p:spTree>
    <p:extLst>
      <p:ext uri="{BB962C8B-B14F-4D97-AF65-F5344CB8AC3E}">
        <p14:creationId xmlns:p14="http://schemas.microsoft.com/office/powerpoint/2010/main" val="3317140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6A2254C-9A93-4713-97C1-752A784750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3D91C7CA-4BA1-4727-88EE-84CACC344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Legenda da imagem de destaque</a:t>
            </a:r>
          </a:p>
        </p:txBody>
      </p:sp>
    </p:spTree>
    <p:extLst>
      <p:ext uri="{BB962C8B-B14F-4D97-AF65-F5344CB8AC3E}">
        <p14:creationId xmlns:p14="http://schemas.microsoft.com/office/powerpoint/2010/main" val="4110985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3FBDF8C-9CF5-4ADB-AE91-910DDD014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3842" y="1987420"/>
            <a:ext cx="4911633" cy="1789855"/>
          </a:xfrm>
        </p:spPr>
        <p:txBody>
          <a:bodyPr/>
          <a:lstStyle/>
          <a:p>
            <a:r>
              <a:rPr lang="pt-BR" dirty="0"/>
              <a:t>Título de Seção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34A556A-77B2-4E88-9C7F-CA7E4956DB24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283842" y="3792046"/>
            <a:ext cx="4911633" cy="910580"/>
          </a:xfrm>
        </p:spPr>
        <p:txBody>
          <a:bodyPr/>
          <a:lstStyle/>
          <a:p>
            <a:r>
              <a:rPr lang="pt-BR" dirty="0"/>
              <a:t>Informações sobre a seção</a:t>
            </a:r>
          </a:p>
        </p:txBody>
      </p:sp>
    </p:spTree>
    <p:extLst>
      <p:ext uri="{BB962C8B-B14F-4D97-AF65-F5344CB8AC3E}">
        <p14:creationId xmlns:p14="http://schemas.microsoft.com/office/powerpoint/2010/main" val="150390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C0BA5E9-FF33-4269-9B87-EE703646C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</p:spTree>
    <p:extLst>
      <p:ext uri="{BB962C8B-B14F-4D97-AF65-F5344CB8AC3E}">
        <p14:creationId xmlns:p14="http://schemas.microsoft.com/office/powerpoint/2010/main" val="3477335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6843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895EB3-F4E9-480F-956F-07B09A774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B6C509-ED56-498B-98A8-85D636AD947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Informações de destaque</a:t>
            </a:r>
          </a:p>
        </p:txBody>
      </p:sp>
      <p:pic>
        <p:nvPicPr>
          <p:cNvPr id="25" name="Espaço Reservado para Imagem 24">
            <a:extLst>
              <a:ext uri="{FF2B5EF4-FFF2-40B4-BE49-F238E27FC236}">
                <a16:creationId xmlns:a16="http://schemas.microsoft.com/office/drawing/2014/main" id="{1E972F65-A2B4-4217-983B-8A8E5BD327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8825" b="8825"/>
          <a:stretch>
            <a:fillRect/>
          </a:stretch>
        </p:blipFill>
        <p:spPr/>
      </p:pic>
      <p:pic>
        <p:nvPicPr>
          <p:cNvPr id="17" name="Espaço Reservado para Imagem 16">
            <a:extLst>
              <a:ext uri="{FF2B5EF4-FFF2-40B4-BE49-F238E27FC236}">
                <a16:creationId xmlns:a16="http://schemas.microsoft.com/office/drawing/2014/main" id="{F46197E1-169B-457B-9F26-FE08D93EAE4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21265" r="21265"/>
          <a:stretch>
            <a:fillRect/>
          </a:stretch>
        </p:blipFill>
        <p:spPr/>
      </p:pic>
      <p:pic>
        <p:nvPicPr>
          <p:cNvPr id="27" name="Espaço Reservado para Imagem 26">
            <a:extLst>
              <a:ext uri="{FF2B5EF4-FFF2-40B4-BE49-F238E27FC236}">
                <a16:creationId xmlns:a16="http://schemas.microsoft.com/office/drawing/2014/main" id="{16829731-B7F4-4CF5-B676-E2669E8EFF2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21352" r="21352"/>
          <a:stretch>
            <a:fillRect/>
          </a:stretch>
        </p:blipFill>
        <p:spPr/>
      </p:pic>
      <p:pic>
        <p:nvPicPr>
          <p:cNvPr id="23" name="Espaço Reservado para Imagem 22">
            <a:extLst>
              <a:ext uri="{FF2B5EF4-FFF2-40B4-BE49-F238E27FC236}">
                <a16:creationId xmlns:a16="http://schemas.microsoft.com/office/drawing/2014/main" id="{928B6068-F989-40EF-9248-57876D53DEE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6"/>
          <a:srcRect l="21265" r="21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54449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DB5EF6-B473-4692-9072-7B09EB9CBA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Senac Pernambuco</a:t>
            </a:r>
            <a:br>
              <a:rPr lang="pt-BR" dirty="0"/>
            </a:br>
            <a:r>
              <a:rPr lang="pt-BR" dirty="0"/>
              <a:t>Nome da Unidade ou Setor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5231AA-D411-40D8-8ED8-CA0E6AD301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Nome do Apresentador</a:t>
            </a:r>
          </a:p>
          <a:p>
            <a:r>
              <a:rPr lang="pt-BR" dirty="0"/>
              <a:t>Cargo</a:t>
            </a:r>
          </a:p>
          <a:p>
            <a:r>
              <a:rPr lang="pt-BR" dirty="0"/>
              <a:t>Telefone</a:t>
            </a:r>
          </a:p>
          <a:p>
            <a:r>
              <a:rPr lang="pt-BR" dirty="0"/>
              <a:t>E-mail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5BC32A65-E711-46B3-8B9C-9E28F365295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821" r="228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3945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73391E58-9058-484D-B5BD-FA64CEDED64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6347" b="6347"/>
          <a:stretch>
            <a:fillRect/>
          </a:stretch>
        </p:blipFill>
        <p:spPr/>
      </p:pic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4F20104E-462A-4070-AEF6-235C1E167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Informações com área fixa de imagem (tipo 1)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40AE738F-8E6F-4CD3-B31E-59372C2E05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Subtítulo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97D115C3-AFEE-4FF7-9210-575F8773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</p:spTree>
    <p:extLst>
      <p:ext uri="{BB962C8B-B14F-4D97-AF65-F5344CB8AC3E}">
        <p14:creationId xmlns:p14="http://schemas.microsoft.com/office/powerpoint/2010/main" val="567436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1A7BBA90-CE3D-4B56-8FEF-4E7A9EEA3E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8033" b="18033"/>
          <a:stretch>
            <a:fillRect/>
          </a:stretch>
        </p:blipFill>
        <p:spPr/>
      </p:pic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33DF3EAA-2A23-4843-810E-9927D45D7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Informações com área fixa de imagem (tipo 2)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013AA027-60C1-4BCE-B0FD-5D7C952E90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Subtítulo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3006E396-F17B-414F-88DB-2707233DE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</p:spTree>
    <p:extLst>
      <p:ext uri="{BB962C8B-B14F-4D97-AF65-F5344CB8AC3E}">
        <p14:creationId xmlns:p14="http://schemas.microsoft.com/office/powerpoint/2010/main" val="4193800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D98926-B31D-4297-963E-40203735E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57E24F-D2FF-4096-A753-7A8ABD80E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Informações em bloco único</a:t>
            </a:r>
          </a:p>
        </p:txBody>
      </p:sp>
    </p:spTree>
    <p:extLst>
      <p:ext uri="{BB962C8B-B14F-4D97-AF65-F5344CB8AC3E}">
        <p14:creationId xmlns:p14="http://schemas.microsoft.com/office/powerpoint/2010/main" val="4228884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28EAADA-2D34-4F21-8CB7-FDE6B7E3E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F1169090-21F1-43F3-8611-7F5D3CAD58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Informações do bloco 1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E249103-C68A-45B9-9342-8344F2DACC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Informações do bloco 2</a:t>
            </a:r>
          </a:p>
        </p:txBody>
      </p:sp>
    </p:spTree>
    <p:extLst>
      <p:ext uri="{BB962C8B-B14F-4D97-AF65-F5344CB8AC3E}">
        <p14:creationId xmlns:p14="http://schemas.microsoft.com/office/powerpoint/2010/main" val="4005812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EB33CA1-407D-403E-BCA2-B2DADE2F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1D6A8155-6CC1-449F-A78A-E7B3B81C24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Subtítulo 1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8946BA9-2C52-43AB-B898-2B7C14D472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Subtítulo 2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6130D7CC-4A7B-452C-A1E6-D50E28ECC1C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BR" dirty="0"/>
              <a:t>Informações do bloco 2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E24BAE3E-A72C-428F-916C-0DDFCC05C2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Informações do bloco 1</a:t>
            </a:r>
          </a:p>
        </p:txBody>
      </p:sp>
    </p:spTree>
    <p:extLst>
      <p:ext uri="{BB962C8B-B14F-4D97-AF65-F5344CB8AC3E}">
        <p14:creationId xmlns:p14="http://schemas.microsoft.com/office/powerpoint/2010/main" val="2766369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AA8F618-CF29-4275-AC16-244E22C240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Subtítulo 1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A89FDC-E1FE-4118-A0FA-DF31CA68653F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pt-BR" dirty="0"/>
              <a:t>Informações do bloco 1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57FD2BBE-929F-4970-AC67-C782ECA497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pt-BR" dirty="0"/>
              <a:t>Subtítulo 2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69DAD61A-886B-451D-A803-EDDD1FCCB5EF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pt-BR" dirty="0"/>
              <a:t>Informações do bloco 2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2E19F70-CD83-47ED-AAD4-CD76710C0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pt-BR" dirty="0"/>
              <a:t>Subtítulo Geral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F1ECCDE-DE1D-4062-9695-04B54168B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</p:spTree>
    <p:extLst>
      <p:ext uri="{BB962C8B-B14F-4D97-AF65-F5344CB8AC3E}">
        <p14:creationId xmlns:p14="http://schemas.microsoft.com/office/powerpoint/2010/main" val="4214226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966BA7BF-51FF-42CF-A6D4-76F6D0B02F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pt-BR" dirty="0"/>
              <a:t>Subtítulo Geral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D35A6B77-80D5-43EE-8651-CE7AE6B0B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0B4DD6E-4CDA-4423-976D-0AE4312DC93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pt-BR" dirty="0"/>
              <a:t>Informações com gráfico</a:t>
            </a:r>
          </a:p>
        </p:txBody>
      </p:sp>
      <p:graphicFrame>
        <p:nvGraphicFramePr>
          <p:cNvPr id="14" name="Espaço Reservado para Gráfico 13">
            <a:extLst>
              <a:ext uri="{FF2B5EF4-FFF2-40B4-BE49-F238E27FC236}">
                <a16:creationId xmlns:a16="http://schemas.microsoft.com/office/drawing/2014/main" id="{C8058865-5C2A-49BE-8003-72161219F474}"/>
              </a:ext>
            </a:extLst>
          </p:cNvPr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1587864544"/>
              </p:ext>
            </p:extLst>
          </p:nvPr>
        </p:nvGraphicFramePr>
        <p:xfrm>
          <a:off x="5795963" y="2005013"/>
          <a:ext cx="5719762" cy="40846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14428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Espaço Reservado para Tabela 9">
            <a:extLst>
              <a:ext uri="{FF2B5EF4-FFF2-40B4-BE49-F238E27FC236}">
                <a16:creationId xmlns:a16="http://schemas.microsoft.com/office/drawing/2014/main" id="{BCD8C876-52E0-4276-8D30-DA2783C0674E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516774974"/>
              </p:ext>
            </p:extLst>
          </p:nvPr>
        </p:nvGraphicFramePr>
        <p:xfrm>
          <a:off x="531813" y="2665413"/>
          <a:ext cx="10993435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8687">
                  <a:extLst>
                    <a:ext uri="{9D8B030D-6E8A-4147-A177-3AD203B41FA5}">
                      <a16:colId xmlns:a16="http://schemas.microsoft.com/office/drawing/2014/main" val="3504077018"/>
                    </a:ext>
                  </a:extLst>
                </a:gridCol>
                <a:gridCol w="2198687">
                  <a:extLst>
                    <a:ext uri="{9D8B030D-6E8A-4147-A177-3AD203B41FA5}">
                      <a16:colId xmlns:a16="http://schemas.microsoft.com/office/drawing/2014/main" val="1596295491"/>
                    </a:ext>
                  </a:extLst>
                </a:gridCol>
                <a:gridCol w="2198687">
                  <a:extLst>
                    <a:ext uri="{9D8B030D-6E8A-4147-A177-3AD203B41FA5}">
                      <a16:colId xmlns:a16="http://schemas.microsoft.com/office/drawing/2014/main" val="2797322341"/>
                    </a:ext>
                  </a:extLst>
                </a:gridCol>
                <a:gridCol w="2198687">
                  <a:extLst>
                    <a:ext uri="{9D8B030D-6E8A-4147-A177-3AD203B41FA5}">
                      <a16:colId xmlns:a16="http://schemas.microsoft.com/office/drawing/2014/main" val="261705614"/>
                    </a:ext>
                  </a:extLst>
                </a:gridCol>
                <a:gridCol w="2198687">
                  <a:extLst>
                    <a:ext uri="{9D8B030D-6E8A-4147-A177-3AD203B41FA5}">
                      <a16:colId xmlns:a16="http://schemas.microsoft.com/office/drawing/2014/main" val="2745635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823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837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926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7394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937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809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8516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64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306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457033"/>
                  </a:ext>
                </a:extLst>
              </a:tr>
            </a:tbl>
          </a:graphicData>
        </a:graphic>
      </p:graphicFrame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AAAE1B0A-2CD3-4EC1-B342-3492D3AAD92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pt-BR" dirty="0"/>
              <a:t>Subtítulo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158594D2-4730-485D-BDDD-914EE7F2C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Título do Slide</a:t>
            </a:r>
          </a:p>
        </p:txBody>
      </p:sp>
    </p:spTree>
    <p:extLst>
      <p:ext uri="{BB962C8B-B14F-4D97-AF65-F5344CB8AC3E}">
        <p14:creationId xmlns:p14="http://schemas.microsoft.com/office/powerpoint/2010/main" val="16947730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233_TF00951641.potx" id="{56D76C83-AB6D-4D1E-A68C-C0A6164BA3F4}" vid="{B92C1300-75A7-49A1-A712-D2F9301F6A7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483AE81E2EDA14A9E27BFED75944656" ma:contentTypeVersion="4" ma:contentTypeDescription="Crie um novo documento." ma:contentTypeScope="" ma:versionID="b825edfb93ad691d015aa8d5dd4c2bde">
  <xsd:schema xmlns:xsd="http://www.w3.org/2001/XMLSchema" xmlns:xs="http://www.w3.org/2001/XMLSchema" xmlns:p="http://schemas.microsoft.com/office/2006/metadata/properties" xmlns:ns2="e9983ad1-2b7a-41e1-b822-bdf7561d3d1b" targetNamespace="http://schemas.microsoft.com/office/2006/metadata/properties" ma:root="true" ma:fieldsID="b2852b600b4f9a736ad53b4ca6bf33b1" ns2:_="">
    <xsd:import namespace="e9983ad1-2b7a-41e1-b822-bdf7561d3d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983ad1-2b7a-41e1-b822-bdf7561d3d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4D15D6-87BC-477C-8E91-9F90829C2FC8}">
  <ds:schemaRefs>
    <ds:schemaRef ds:uri="http://purl.org/dc/dcmitype/"/>
    <ds:schemaRef ds:uri="http://schemas.microsoft.com/office/infopath/2007/PartnerControls"/>
    <ds:schemaRef ds:uri="11167284-6e7a-4b55-a89d-9be8e04114ed"/>
    <ds:schemaRef ds:uri="http://www.w3.org/XML/1998/namespace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3278893f-11de-4c80-8d71-ba978d5379b4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F79AA90D-A39D-4F83-B1BD-92099B1CAD0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99273B8-6E9D-4ECA-A1DE-950CA5DFA4EA}"/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hexagonal clara</Template>
  <TotalTime>0</TotalTime>
  <Words>139</Words>
  <Application>Microsoft Office PowerPoint</Application>
  <PresentationFormat>Widescreen</PresentationFormat>
  <Paragraphs>42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CiscoSans ExtraLight</vt:lpstr>
      <vt:lpstr>Times New Roman</vt:lpstr>
      <vt:lpstr>Tema do Office</vt:lpstr>
      <vt:lpstr>Título da Apresentação</vt:lpstr>
      <vt:lpstr>Título do Slide</vt:lpstr>
      <vt:lpstr>Título do Slide</vt:lpstr>
      <vt:lpstr>Título do Slide</vt:lpstr>
      <vt:lpstr>Título do Slide</vt:lpstr>
      <vt:lpstr>Título do Slide</vt:lpstr>
      <vt:lpstr>Título do Slide</vt:lpstr>
      <vt:lpstr>Título do Slide</vt:lpstr>
      <vt:lpstr>Título do Slide</vt:lpstr>
      <vt:lpstr>Legenda da imagem de destaque</vt:lpstr>
      <vt:lpstr>Título de Seção</vt:lpstr>
      <vt:lpstr>Título do Slide</vt:lpstr>
      <vt:lpstr>Apresentação do PowerPoint</vt:lpstr>
      <vt:lpstr>Título do Slide</vt:lpstr>
      <vt:lpstr>Senac Pernambuco Nome da Unidade ou Setor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Diretoria de Projetos Estratégicos (DPE)</dc:title>
  <dc:creator/>
  <cp:lastModifiedBy/>
  <cp:revision>3</cp:revision>
  <dcterms:created xsi:type="dcterms:W3CDTF">2023-12-12T18:02:03Z</dcterms:created>
  <dcterms:modified xsi:type="dcterms:W3CDTF">2024-01-05T12:40:31Z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0x0101004483AE81E2EDA14A9E27BFED75944656</vt:lpwstr>
  </property>
</Properties>
</file>